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media/image10.png" ContentType="image/png"/>
  <Override PartName="/ppt/theme/theme1.xml" ContentType="application/vnd.openxmlformats-officedocument.theme+xml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presentation.xml" ContentType="application/vnd.openxmlformats-officedocument.presentationml.presentation.main+xml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media/image30.png" ContentType="image/png"/>
  <Override PartName="/ppt/media/image31.png" ContentType="image/png"/>
  <Override PartName="/ppt/media/image0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media/image8.png" ContentType="image/png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media/image9.png" ContentType="image/png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x="9144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extLst>
    <p:ext uri="{0F413BFA-2B26-4B57-BDB2-99FBAD5D401C}"/>
    <p:ext uri="{F080A076-AF90-43DF-6C88-E2EA50C7CD9C}"/>
    <p:ext uri="{205676EB-8A94-41D2-4C1C-6E1C81017C41}"/>
  </p:extLst>
</p:presentationPr>
</file>

<file path=ppt/tableStyles.xml><?xml version="1.0" encoding="utf-8"?>
<a:tblStyleLst xmlns:a="http://schemas.openxmlformats.org/drawingml/2006/main" def="{3E0EC91A-2864-4124-CE1E-A34B324A02EE}"/>
</file>

<file path=ppt/viewProps.xml><?xml version="1.0" encoding="utf-8"?>
<p:viewPr xmlns:p="http://schemas.openxmlformats.org/presentationml/2006/main" xmlns:a="http://schemas.openxmlformats.org/drawingml/2006/main" xmlns:r="http://schemas.openxmlformats.org/officeDocument/2006/relationships">
  <p:normalViewPr horzBarState="maximized">
    <p:restoredLeft sz="15011" autoAdjust="0"/>
    <p:restoredTop sz="94660"/>
  </p:normalViewPr>
  <p:slideViewPr>
    <p:cSldViewPr snapToGrid="0">
      <p:cViewPr varScale="1">
        <p:scale>
          <a:sx n="59" d="100"/>
          <a:sy n="59" d="100"/>
        </p:scale>
        <p:origin x="13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ableStyles" Target="tableStyles.xml"/><Relationship Id="rId6" Type="http://schemas.openxmlformats.org/officeDocument/2006/relationships/theme" Target="theme/them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EE98-19EC-46AF-02F4-02B01FD5D100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D1691-5C19-4B9D-907C-A6295AA3C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D8E3227B-9FF1-4F9B-0F8E-7B2D00C8EC4B}"/>
    </p:extLst>
  </p:cSld>
  <p:clrMapOvr>
    <a:masterClrMapping/>
  </p:clrMapOvr>
</p:sldLayout>
</file>

<file path=ppt/slideLayouts/slideLayout10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21BAA-F936-4D63-709C-0EC319F40D38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AD40-D6A0-41A4-B169-DEA5DB5E83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DBF68388-9FEB-4965-8700-70550A96E065}"/>
    </p:extLst>
  </p:cSld>
  <p:clrMapOvr>
    <a:masterClrMapping/>
  </p:clrMapOvr>
</p:sldLayout>
</file>

<file path=ppt/slideLayouts/slideLayout11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9166-7D73-45C6-344A-26D51AB117DC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94FD-16F1-499D-F5C2-6F65A11F6F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F6E7E9D-5017-4A0A-2A05-297D2B2D2A8E}"/>
    </p:extLst>
  </p:cSld>
  <p:clrMapOvr>
    <a:masterClrMapping/>
  </p:clrMapOvr>
</p:sldLayout>
</file>

<file path=ppt/slideLayouts/slideLayout2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8D19-14CC-47EE-737C-564C2D04B291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B435-4BD6-4902-7B79-FC322F6D9B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2526FD3B-CABF-401E-2FBD-79C47846399A}"/>
    </p:extLst>
  </p:cSld>
  <p:clrMapOvr>
    <a:masterClrMapping/>
  </p:clrMapOvr>
</p:sldLayout>
</file>

<file path=ppt/slideLayouts/slideLayout3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F571-6E40-4066-5C64-BDFF1D2AF177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0232C-3DAC-4980-0D42-099215B4A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37C11ADC-E9C6-40B5-D92E-9C4ABEEBFA52}"/>
    </p:extLst>
  </p:cSld>
  <p:clrMapOvr>
    <a:masterClrMapping/>
  </p:clrMapOvr>
</p:sldLayout>
</file>

<file path=ppt/slideLayouts/slideLayout4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7AE1-66D4-4390-7444-B1EE1E22A487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F1077-E72C-4CA6-392E-06F88409DB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5DA1A783-E824-4C3E-2634-CAB9DE6F94CD}"/>
    </p:extLst>
  </p:cSld>
  <p:clrMapOvr>
    <a:masterClrMapping/>
  </p:clrMapOvr>
</p:sldLayout>
</file>

<file path=ppt/slideLayouts/slideLayout5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8A8D-74EE-4DB0-E3C0-F898B0DB8246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BDDD5-2A78-4786-1C7E-38A9A6E582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8D473139-1B9F-403A-F7AB-E6196BAFDAE9}"/>
    </p:extLst>
  </p:cSld>
  <p:clrMapOvr>
    <a:masterClrMapping/>
  </p:clrMapOvr>
</p:sldLayout>
</file>

<file path=ppt/slideLayouts/slideLayout6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95341-A5D2-4FD6-D28B-EDEAAB024947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59215-EA32-45A3-37B4-1F5B54FA7A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00BD4103-FABC-44F3-717E-71E18B73187F}"/>
    </p:extLst>
  </p:cSld>
  <p:clrMapOvr>
    <a:masterClrMapping/>
  </p:clrMapOvr>
</p:sldLayout>
</file>

<file path=ppt/slideLayouts/slideLayout7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2883-B4D5-4AC3-06DF-84187EF7A794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BD86-31C5-47FE-6A49-7C7978707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7C287ABC-D466-4113-5DE4-E045CCE00DA8}"/>
    </p:extLst>
  </p:cSld>
  <p:clrMapOvr>
    <a:masterClrMapping/>
  </p:clrMapOvr>
</p:sldLayout>
</file>

<file path=ppt/slideLayouts/slideLayout8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CF6D-B429-416C-C838-CAD7F4F784E8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2C7-EEB8-4211-9ACD-2BB606CF7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F3BB8CB3-53F2-4723-4DD6-92AF73B8A0C8}"/>
    </p:extLst>
  </p:cSld>
  <p:clrMapOvr>
    <a:masterClrMapping/>
  </p:clrMapOvr>
</p:sldLayout>
</file>

<file path=ppt/slideLayouts/slideLayout9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6B8D-D1F2-432E-06E4-4634BDE9B04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D713-C0AE-441C-7000-A05660AB5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CC8DFE83-9692-4D56-0635-06510B1E7B10}"/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57243-75DB-41D6-1AE0-26D79713684F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FD82C-2005-473B-A564-1B304384F4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84748E54-2EBB-4D92-C84B-33A1482391E4}"/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12.png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13.png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14.png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15.png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16.png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17.png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18.png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19.png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20.png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21.png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0.png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22.png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23.png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24.png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25.png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26.png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27.png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28.png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29.png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30.png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31.png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1.png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2.png"/><Relationship Id="rId3" Type="http://schemas.openxmlformats.org/officeDocument/2006/relationships/image" Target="/ppt/media/image3.png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4.png"/><Relationship Id="rId3" Type="http://schemas.openxmlformats.org/officeDocument/2006/relationships/image" Target="/ppt/media/image5.png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6.png"/><Relationship Id="rId3" Type="http://schemas.openxmlformats.org/officeDocument/2006/relationships/image" Target="/ppt/media/image7.png"/><Relationship Id="rId4" Type="http://schemas.openxmlformats.org/officeDocument/2006/relationships/image" Target="/ppt/media/image8.png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9.png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10.png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/ppt/media/image11.png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FFD1FF4E-1747-48A6-A82F-7EEDCADB9CD0}"/>
    </p:extLst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24353779-BB1B-4227-5FE3-93C97AB861B8"/>
          <p:cNvPicPr>
            <a:picLocks noChangeAspect="1"/>
          </p:cNvPicPr>
          <p:nvPr/>
        </p:nvPicPr>
        <p:blipFill>
          <a:blip r:embed="rId2" cstate="print">
            <a:extLst>
              <a:ext uri="{058DB009-DDFF-4F7D-1771-DA916A561BB0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E488FCD8-07F8-4DD1-A16B-13A3A6D3031B}"/>
    </p:extLst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A936ACA-F4C6-43A2-F5C2-4164E5958F5B"/>
          <p:cNvPicPr>
            <a:picLocks noChangeAspect="1"/>
          </p:cNvPicPr>
          <p:nvPr/>
        </p:nvPicPr>
        <p:blipFill>
          <a:blip r:embed="rId2" cstate="print">
            <a:extLst>
              <a:ext uri="{E6DA9003-4896-4C95-4818-C4C7FCBAAF2E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356815FF-99F7-4F2F-B075-F01175C8EE66}"/>
    </p:extLst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349BF857-42D5-48BE-CFB2-E245F2529146"/>
          <p:cNvPicPr>
            <a:picLocks noChangeAspect="1"/>
          </p:cNvPicPr>
          <p:nvPr/>
        </p:nvPicPr>
        <p:blipFill>
          <a:blip r:embed="rId2" cstate="print">
            <a:extLst>
              <a:ext uri="{6F523566-3808-4673-FD0E-177BE49F0F31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E88D4C1A-4DD1-4BBE-AD67-D622220E3EA7}"/>
    </p:extLst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5814CD0F-8C8F-47E8-44A4-E6AB1BF27621"/>
          <p:cNvPicPr>
            <a:picLocks noChangeAspect="1"/>
          </p:cNvPicPr>
          <p:nvPr/>
        </p:nvPicPr>
        <p:blipFill>
          <a:blip r:embed="rId2" cstate="print">
            <a:extLst>
              <a:ext uri="{144F3D9B-EFF2-450E-AB41-58BD4FA4C5F7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E15A3720-A24D-4617-8CD0-2F3F0CE03A66}"/>
    </p:extLst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64AB18B6-3F79-43B0-52BF-91CB04193D51"/>
          <p:cNvPicPr>
            <a:picLocks noChangeAspect="1"/>
          </p:cNvPicPr>
          <p:nvPr/>
        </p:nvPicPr>
        <p:blipFill>
          <a:blip r:embed="rId2" cstate="print">
            <a:extLst>
              <a:ext uri="{40ED6B76-1A89-47EA-7877-D3FD524F0C64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0F626A4F-C6BE-4D14-4ABE-6C8A57F64267}"/>
    </p:extLst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6C10879C-621D-453E-6240-98B87504F7BB"/>
          <p:cNvPicPr>
            <a:picLocks noChangeAspect="1"/>
          </p:cNvPicPr>
          <p:nvPr/>
        </p:nvPicPr>
        <p:blipFill>
          <a:blip r:embed="rId2" cstate="print">
            <a:extLst>
              <a:ext uri="{2D2ED06D-2DE1-4BA9-525D-56C94C16E26D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37A9B530-5A05-4A22-D42C-CC9ED763EE69}"/>
    </p:extLst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2359F76-2963-4860-17BE-828F80292248"/>
          <p:cNvPicPr>
            <a:picLocks noChangeAspect="1"/>
          </p:cNvPicPr>
          <p:nvPr/>
        </p:nvPicPr>
        <p:blipFill>
          <a:blip r:embed="rId2" cstate="print">
            <a:extLst>
              <a:ext uri="{546B9A7F-DC4E-4876-A877-B0887F6CFC2C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29C4C41A-FE4A-44B8-7349-8AAEE6A32045}"/>
    </p:extLst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2C2C8C69-07E5-4702-7236-994E20EF29D7"/>
          <p:cNvPicPr>
            <a:picLocks noChangeAspect="1"/>
          </p:cNvPicPr>
          <p:nvPr/>
        </p:nvPicPr>
        <p:blipFill>
          <a:blip r:embed="rId2" cstate="print">
            <a:extLst>
              <a:ext uri="{65A56AC4-5EBF-480B-8B68-2D0536F14722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A071380B-E4F4-4406-27AF-B27F98988518}"/>
    </p:extLst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4ABC399F-A81D-4684-4C36-2E4AE84D1CB0"/>
          <p:cNvPicPr>
            <a:picLocks noChangeAspect="1"/>
          </p:cNvPicPr>
          <p:nvPr/>
        </p:nvPicPr>
        <p:blipFill>
          <a:blip r:embed="rId2" cstate="print">
            <a:extLst>
              <a:ext uri="{08ED69EC-3429-46E1-99DE-0D9D555D80AC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0FB094C0-5AE3-4530-7E78-C7C15211A4D1}"/>
    </p:extLst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31EF8DB6-CBF2-488C-204E-697DB1C88FEB"/>
          <p:cNvPicPr>
            <a:picLocks noChangeAspect="1"/>
          </p:cNvPicPr>
          <p:nvPr/>
        </p:nvPicPr>
        <p:blipFill>
          <a:blip r:embed="rId2" cstate="print">
            <a:extLst>
              <a:ext uri="{8AB0BFA0-5683-478B-C994-B33C212CF1EF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47B88004-CADB-4846-2103-CF0E410EDB97}"/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97AB1F7-254B-4569-3294-12E7D16AA5CD"/>
          <p:cNvPicPr>
            <a:picLocks noChangeAspect="1"/>
          </p:cNvPicPr>
          <p:nvPr/>
        </p:nvPicPr>
        <p:blipFill>
          <a:blip r:embed="rId2" cstate="print">
            <a:extLst>
              <a:ext uri="{B9BD3BC5-4D84-4B2B-A748-E230419267AA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3"/>
          <p:cNvSpPr txBox="1"/>
          <p:nvPr/>
        </p:nvSpPr>
        <p:spPr>
          <a:xfrm>
            <a:off x="2818016" y="2548154"/>
            <a:ext cx="3543300" cy="2463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4400" kern="0" spc="-67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</a:t>
            </a:r>
            <a:r>
              <a:rPr lang="en-US" altLang="zh-CN" sz="4400" kern="0" spc="-67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</a:t>
            </a:r>
            <a:r>
              <a:rPr lang="en-US" altLang="zh-CN" sz="4400" kern="0" spc="-67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AL</a:t>
            </a:r>
            <a:r>
              <a:rPr lang="en-US" altLang="zh-CN" sz="4400" kern="0" spc="-13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4400" kern="0" spc="-24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Chap</a:t>
            </a:r>
            <a:r>
              <a:rPr lang="en-US" altLang="zh-CN" sz="4400" kern="0" spc="-24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</a:t>
            </a:r>
            <a:r>
              <a:rPr lang="en-US" altLang="zh-CN" sz="4400" kern="0" spc="-24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er</a:t>
            </a:r>
            <a:r>
              <a:rPr lang="en-US" altLang="zh-CN" sz="4400" kern="0" spc="-18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4400" kern="0" spc="-2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4</a:t>
            </a:r>
          </a:p>
          <a:p>
            <a:pPr marL="786516" marR="793213" indent="209801" eaLnBrk="0">
              <a:lnSpc>
                <a:spcPct val="106000"/>
              </a:lnSpc>
              <a:spcBef>
                <a:spcPts val="7101"/>
              </a:spcBef>
            </a:pPr>
            <a:r>
              <a:rPr lang="en-US" altLang="zh-CN" sz="3200" kern="0" spc="-250" baseline="0" u="sng" noProof="0" dirty="0" smtClean="0">
                <a:solidFill>
                  <a:srgbClr val="89898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</a:t>
            </a:r>
            <a:r>
              <a:rPr lang="en-US" altLang="zh-CN" sz="3200" kern="0" spc="-250" baseline="0" u="sng" noProof="0" dirty="0" smtClean="0">
                <a:solidFill>
                  <a:srgbClr val="89898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eek</a:t>
            </a:r>
            <a:r>
              <a:rPr lang="en-US" altLang="zh-CN" sz="3200" kern="0" spc="-10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175" baseline="0" u="sng" noProof="0" dirty="0" smtClean="0">
                <a:solidFill>
                  <a:srgbClr val="89898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3,4</a:t>
            </a:r>
            <a:r>
              <a:rPr lang="en-US" altLang="zh-CN" sz="3200" kern="0" spc="90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40" baseline="0" noProof="0" dirty="0" smtClean="0">
                <a:solidFill>
                  <a:srgbClr val="89898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Shoaib</a:t>
            </a:r>
            <a:r>
              <a:rPr lang="en-US" altLang="zh-CN" sz="3200" kern="0" spc="3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50" baseline="0" noProof="0" dirty="0" smtClean="0">
                <a:solidFill>
                  <a:srgbClr val="89898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Rauf</a:t>
            </a:r>
          </a:p>
        </p:txBody>
      </p:sp>
      <p:sp>
        <p:nvSpPr>
          <p:cNvPr id="4" name="TextBox4"/>
          <p:cNvSpPr txBox="1"/>
          <p:nvPr/>
        </p:nvSpPr>
        <p:spPr>
          <a:xfrm>
            <a:off x="4770784" y="6463818"/>
            <a:ext cx="4229100" cy="241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9000"/>
              </a:lnSpc>
            </a:pPr>
            <a:r>
              <a:rPr lang="en-US" altLang="zh-CN" sz="1850" kern="0" spc="-90" baseline="0" noProof="0" dirty="0" smtClean="0">
                <a:solidFill>
                  <a:srgbClr val="89898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</a:t>
            </a:r>
            <a:r>
              <a:rPr lang="en-US" altLang="zh-CN" sz="1850" kern="0" spc="-90" baseline="0" noProof="0" dirty="0" smtClean="0">
                <a:solidFill>
                  <a:srgbClr val="89898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urt</a:t>
            </a:r>
            <a:r>
              <a:rPr lang="en-US" altLang="zh-CN" sz="1850" kern="0" spc="-90" baseline="0" noProof="0" dirty="0" smtClean="0">
                <a:solidFill>
                  <a:srgbClr val="89898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es</a:t>
            </a:r>
            <a:r>
              <a:rPr lang="en-US" altLang="zh-CN" sz="1850" kern="0" spc="-90" baseline="0" noProof="0" dirty="0" smtClean="0">
                <a:solidFill>
                  <a:srgbClr val="89898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y:</a:t>
            </a:r>
            <a:r>
              <a:rPr lang="en-US" altLang="zh-CN" sz="1850" kern="0" spc="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50" kern="0" spc="-140" baseline="0" noProof="0" dirty="0" smtClean="0">
                <a:solidFill>
                  <a:srgbClr val="89898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Dr</a:t>
            </a:r>
            <a:r>
              <a:rPr lang="en-US" altLang="zh-CN" sz="1850" kern="0" spc="-140" baseline="0" noProof="0" dirty="0" smtClean="0">
                <a:solidFill>
                  <a:srgbClr val="89898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</a:t>
            </a:r>
            <a:r>
              <a:rPr lang="en-US" altLang="zh-CN" sz="1850" kern="0" spc="-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50" kern="0" spc="-45" baseline="0" noProof="0" dirty="0" smtClean="0">
                <a:solidFill>
                  <a:srgbClr val="89898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Muham</a:t>
            </a:r>
            <a:r>
              <a:rPr lang="en-US" altLang="zh-CN" sz="1850" kern="0" spc="-45" baseline="0" noProof="0" dirty="0" smtClean="0">
                <a:solidFill>
                  <a:srgbClr val="89898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mad</a:t>
            </a:r>
            <a:r>
              <a:rPr lang="en-US" altLang="zh-CN" sz="1850" kern="0" spc="-5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50" kern="0" spc="-75" baseline="0" noProof="0" dirty="0" smtClean="0">
                <a:solidFill>
                  <a:srgbClr val="89898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No</a:t>
            </a:r>
            <a:r>
              <a:rPr lang="en-US" altLang="zh-CN" sz="1850" kern="0" spc="-75" baseline="0" noProof="0" dirty="0" smtClean="0">
                <a:solidFill>
                  <a:srgbClr val="89898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uman</a:t>
            </a:r>
            <a:r>
              <a:rPr lang="en-US" altLang="zh-CN" sz="1850" kern="0" spc="-2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50" kern="0" spc="-45" baseline="0" noProof="0" dirty="0" smtClean="0">
                <a:solidFill>
                  <a:srgbClr val="89898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Dur</a:t>
            </a:r>
            <a:r>
              <a:rPr lang="en-US" altLang="zh-CN" sz="1850" kern="0" spc="-45" baseline="0" noProof="0" dirty="0" smtClean="0">
                <a:solidFill>
                  <a:srgbClr val="89898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</a:t>
            </a:r>
            <a:r>
              <a:rPr lang="en-US" altLang="zh-CN" sz="1850" kern="0" spc="-45" baseline="0" noProof="0" dirty="0" smtClean="0">
                <a:solidFill>
                  <a:srgbClr val="89898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ani</a:t>
            </a:r>
          </a:p>
        </p:txBody>
      </p:sp>
    </p:spTree>
    <p:extLst>
      <p:ext uri="{0B1C4F8D-2440-4699-3C56-33B5CE31838E}"/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2FEED611-E21F-4A0F-DE75-4F16A9AB5983"/>
          <p:cNvPicPr>
            <a:picLocks noChangeAspect="1"/>
          </p:cNvPicPr>
          <p:nvPr/>
        </p:nvPicPr>
        <p:blipFill>
          <a:blip r:embed="rId2" cstate="print">
            <a:extLst>
              <a:ext uri="{F989EA94-438A-41C3-FED9-6056CDAC9259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55E233B9-1F93-435C-C721-FAE555CD3764}"/>
    </p:extLst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8B2F9C62-66CA-418A-21CA-6F3294631911"/>
          <p:cNvPicPr>
            <a:picLocks noChangeAspect="1"/>
          </p:cNvPicPr>
          <p:nvPr/>
        </p:nvPicPr>
        <p:blipFill>
          <a:blip r:embed="rId2" cstate="print">
            <a:extLst>
              <a:ext uri="{37C3A12C-341A-455F-BA1C-513F6654F06E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3BBB9137-EEC5-4FA2-B9A6-8C1A4700F171}"/>
    </p:extLst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E1005660-DBA3-4D2B-6D9C-BCE46F7A96EE"/>
          <p:cNvPicPr>
            <a:picLocks noChangeAspect="1"/>
          </p:cNvPicPr>
          <p:nvPr/>
        </p:nvPicPr>
        <p:blipFill>
          <a:blip r:embed="rId2" cstate="print">
            <a:extLst>
              <a:ext uri="{F2E38EFA-B2D6-413A-951A-2D6898F0AE74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EDBC0224-AF8B-44B0-7219-0561509C9667}"/>
    </p:extLst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F0897104-5C66-46E5-39EF-DF2B60B91B27"/>
          <p:cNvPicPr>
            <a:picLocks noChangeAspect="1"/>
          </p:cNvPicPr>
          <p:nvPr/>
        </p:nvPicPr>
        <p:blipFill>
          <a:blip r:embed="rId2" cstate="print">
            <a:extLst>
              <a:ext uri="{F6258925-726E-4C3E-3346-B6FD141DD629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D0B1485-67D2-493F-A8E1-92292B8B1665}"/>
    </p:extLst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1F999808-9B34-4C94-2D11-601E7B385273"/>
          <p:cNvPicPr>
            <a:picLocks noChangeAspect="1"/>
          </p:cNvPicPr>
          <p:nvPr/>
        </p:nvPicPr>
        <p:blipFill>
          <a:blip r:embed="rId2" cstate="print">
            <a:extLst>
              <a:ext uri="{4F4CA5D8-2C14-4637-FC18-ECDEA497661E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50BF5C3F-A51C-4B49-B3EB-5B695E81543F}"/>
    </p:extLst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AB2EB354-3BB5-483A-A1CC-E132BD280B4F"/>
          <p:cNvPicPr>
            <a:picLocks noChangeAspect="1"/>
          </p:cNvPicPr>
          <p:nvPr/>
        </p:nvPicPr>
        <p:blipFill>
          <a:blip r:embed="rId2" cstate="print">
            <a:extLst>
              <a:ext uri="{FD85D08E-D888-49ED-78C6-F77DC2CD817E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A1A64E97-C07A-4431-948F-8858F352A675}"/>
    </p:extLst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113CF8D5-9226-48A4-B7DC-BAC5654DF978"/>
          <p:cNvPicPr>
            <a:picLocks noChangeAspect="1"/>
          </p:cNvPicPr>
          <p:nvPr/>
        </p:nvPicPr>
        <p:blipFill>
          <a:blip r:embed="rId2" cstate="print">
            <a:extLst>
              <a:ext uri="{F9B7ED0A-A384-495E-C5D8-E53624853D18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0DBBF275-92B8-4672-CE82-55E544A77BC2}"/>
    </p:extLst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E778492E-CB2D-4528-829B-F31A986ADE8A"/>
          <p:cNvPicPr>
            <a:picLocks noChangeAspect="1"/>
          </p:cNvPicPr>
          <p:nvPr/>
        </p:nvPicPr>
        <p:blipFill>
          <a:blip r:embed="rId2" cstate="print">
            <a:extLst>
              <a:ext uri="{839D6326-5687-4695-1F57-50DAFDF31E07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3DBDC4A9-DDB8-4C31-0049-A64B25B9BBAE}"/>
    </p:extLst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B28C359F-9CE3-434D-A7DE-27F9F55232F2"/>
          <p:cNvPicPr>
            <a:picLocks noChangeAspect="1"/>
          </p:cNvPicPr>
          <p:nvPr/>
        </p:nvPicPr>
        <p:blipFill>
          <a:blip r:embed="rId2" cstate="print">
            <a:extLst>
              <a:ext uri="{7CA1FC92-AA52-4D56-8FC7-ACEDBC716FBA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73791889-A8E0-41F6-EFC2-FE3A48DE66E3}"/>
    </p:extLst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E3BB91E7-BD3A-4E41-E4B8-CBFDC03DB00B"/>
          <p:cNvPicPr>
            <a:picLocks noChangeAspect="1"/>
          </p:cNvPicPr>
          <p:nvPr/>
        </p:nvPicPr>
        <p:blipFill>
          <a:blip r:embed="rId2" cstate="print">
            <a:extLst>
              <a:ext uri="{9C6963BE-B561-4665-A4D0-E6CA152DD03D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EC0E36D5-5B74-495B-DCE8-63DC34B5DA0B}"/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2516967-03F9-485A-1D31-9FD2352676BC"/>
          <p:cNvPicPr>
            <a:picLocks noChangeAspect="1"/>
          </p:cNvPicPr>
          <p:nvPr/>
        </p:nvPicPr>
        <p:blipFill>
          <a:blip r:embed="rId2" cstate="print">
            <a:extLst>
              <a:ext uri="{D4FD2EBC-6FC3-4E67-BD3B-F8B41E8477F1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6"/>
          <p:cNvSpPr txBox="1"/>
          <p:nvPr/>
        </p:nvSpPr>
        <p:spPr>
          <a:xfrm>
            <a:off x="554218" y="285898"/>
            <a:ext cx="8039101" cy="5842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08173" marR="0" indent="0" eaLnBrk="0">
              <a:lnSpc>
                <a:spcPct val="82000"/>
              </a:lnSpc>
            </a:pPr>
            <a:r>
              <a:rPr lang="en-US" altLang="zh-CN" sz="3950" kern="0" spc="-75" baseline="0" b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Data</a:t>
            </a:r>
            <a:r>
              <a:rPr lang="en-US" altLang="zh-CN" sz="3950" kern="0" spc="45" b="1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950" kern="0" spc="0" baseline="0" b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</a:t>
            </a:r>
            <a:r>
              <a:rPr lang="en-US" altLang="zh-CN" sz="3950" kern="0" spc="0" baseline="0" b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ransfer</a:t>
            </a:r>
            <a:r>
              <a:rPr lang="en-US" altLang="zh-CN" sz="3950" kern="0" spc="100" b="1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950" kern="0" spc="0" baseline="0" b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</a:t>
            </a:r>
            <a:r>
              <a:rPr lang="en-US" altLang="zh-CN" sz="3950" kern="0" spc="0" baseline="0" b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nstru</a:t>
            </a:r>
            <a:r>
              <a:rPr lang="en-US" altLang="zh-CN" sz="3950" kern="0" spc="0" baseline="0" b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ction</a:t>
            </a:r>
            <a:r>
              <a:rPr lang="en-US" altLang="zh-CN" sz="3950" kern="0" spc="0" baseline="0" b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</a:t>
            </a:r>
          </a:p>
          <a:p>
            <a:pPr marL="0" marR="5332813" indent="0" eaLnBrk="0">
              <a:lnSpc>
                <a:spcPct val="96000"/>
              </a:lnSpc>
              <a:spcBef>
                <a:spcPts val="995"/>
              </a:spcBef>
            </a:pPr>
            <a:r>
              <a:rPr lang="en-US" altLang="zh-CN" sz="215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150" kern="0" spc="128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150" kern="0" spc="0" baseline="0" b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Ope</a:t>
            </a:r>
            <a:r>
              <a:rPr lang="en-US" altLang="zh-CN" sz="2150" kern="0" spc="0" baseline="0" b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ran</a:t>
            </a:r>
            <a:r>
              <a:rPr lang="en-US" altLang="zh-CN" sz="2150" kern="0" spc="0" baseline="0" b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</a:t>
            </a:r>
            <a:r>
              <a:rPr lang="en-US" altLang="zh-CN" sz="2150" kern="0" spc="165" b="1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150" kern="0" spc="0" baseline="0" b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</a:t>
            </a:r>
            <a:r>
              <a:rPr lang="en-US" altLang="zh-CN" sz="2150" kern="0" spc="0" baseline="0" b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y</a:t>
            </a:r>
            <a:r>
              <a:rPr lang="en-US" altLang="zh-CN" sz="2150" kern="0" spc="0" baseline="0" b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</a:t>
            </a:r>
            <a:r>
              <a:rPr lang="en-US" altLang="zh-CN" sz="2150" kern="0" spc="0" baseline="0" b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</a:t>
            </a:r>
            <a:r>
              <a:rPr lang="en-US" altLang="zh-CN" sz="2150" kern="0" spc="2200" b="1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150" kern="0" spc="-14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x86</a:t>
            </a:r>
            <a:r>
              <a:rPr lang="en-US" altLang="zh-CN" sz="2150" kern="0" spc="-5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150" kern="0" spc="-2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ins</a:t>
            </a:r>
            <a:r>
              <a:rPr lang="en-US" altLang="zh-CN" sz="2150" kern="0" spc="-2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truc</a:t>
            </a:r>
            <a:r>
              <a:rPr lang="en-US" altLang="zh-CN" sz="2150" kern="0" spc="-2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tion</a:t>
            </a:r>
            <a:r>
              <a:rPr lang="en-US" altLang="zh-CN" sz="2150" kern="0" spc="-21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150" kern="0" spc="-3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</a:t>
            </a:r>
            <a:r>
              <a:rPr lang="en-US" altLang="zh-CN" sz="2150" kern="0" spc="-3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</a:t>
            </a:r>
            <a:r>
              <a:rPr lang="en-US" altLang="zh-CN" sz="2150" kern="0" spc="-3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rma</a:t>
            </a:r>
            <a:r>
              <a:rPr lang="en-US" altLang="zh-CN" sz="2150" kern="0" spc="-3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ts:</a:t>
            </a:r>
          </a:p>
          <a:p>
            <a:pPr marL="419236" marR="0" indent="0" eaLnBrk="0">
              <a:lnSpc>
                <a:spcPct val="87000"/>
              </a:lnSpc>
              <a:spcBef>
                <a:spcPts val="411"/>
              </a:spcBef>
            </a:pP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[l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abel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:]</a:t>
            </a:r>
            <a:r>
              <a:rPr lang="en-US" altLang="zh-CN" sz="2000" kern="0" spc="-6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</a:t>
            </a:r>
            <a:r>
              <a:rPr lang="en-US" altLang="zh-CN" sz="2000" kern="0" spc="-7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nem</a:t>
            </a:r>
            <a:r>
              <a:rPr lang="en-US" altLang="zh-CN" sz="2000" kern="0" spc="-7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onic</a:t>
            </a:r>
            <a:r>
              <a:rPr lang="en-US" altLang="zh-CN" sz="2000" kern="0" spc="-5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[oper</a:t>
            </a:r>
            <a:r>
              <a:rPr lang="en-US" altLang="zh-CN" sz="2000" kern="0" spc="-7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ands][</a:t>
            </a:r>
            <a:r>
              <a:rPr lang="en-US" altLang="zh-CN" sz="2000" kern="0" spc="-10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;</a:t>
            </a:r>
            <a:r>
              <a:rPr lang="en-US" altLang="zh-CN" sz="2000" kern="0" spc="-12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om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en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</a:t>
            </a:r>
            <a:r>
              <a:rPr lang="en-US" altLang="zh-CN" sz="2000" kern="0" spc="-15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]</a:t>
            </a:r>
          </a:p>
          <a:p>
            <a:pPr marL="400120" marR="101804" indent="0" eaLnBrk="0">
              <a:lnSpc>
                <a:spcPct val="85000"/>
              </a:lnSpc>
              <a:spcBef>
                <a:spcPts val="405"/>
              </a:spcBef>
            </a:pPr>
            <a:r>
              <a:rPr lang="en-US" altLang="zh-CN" sz="2000" kern="0" spc="-19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Bec</a:t>
            </a:r>
            <a:r>
              <a:rPr lang="en-US" altLang="zh-CN" sz="2000" kern="0" spc="-19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ause</a:t>
            </a:r>
            <a:r>
              <a:rPr lang="en-US" altLang="zh-CN" sz="2000" kern="0" spc="-15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</a:t>
            </a:r>
            <a:r>
              <a:rPr lang="en-US" altLang="zh-CN" sz="2000" kern="0" spc="-8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nu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mber</a:t>
            </a:r>
            <a:r>
              <a:rPr lang="en-US" altLang="zh-CN" sz="2000" kern="0" spc="-18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13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oper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</a:t>
            </a:r>
            <a:r>
              <a:rPr lang="en-US" altLang="zh-CN" sz="2000" kern="0" spc="-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4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</a:t>
            </a:r>
            <a:r>
              <a:rPr lang="en-US" altLang="zh-CN" sz="2000" kern="0" spc="-14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y</a:t>
            </a:r>
            <a:r>
              <a:rPr lang="en-US" altLang="zh-CN" sz="2000" kern="0" spc="-16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</a:t>
            </a:r>
            <a:r>
              <a:rPr lang="en-US" altLang="zh-CN" sz="200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</a:t>
            </a:r>
            <a:r>
              <a:rPr lang="en-US" altLang="zh-CN" sz="200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y</a:t>
            </a:r>
            <a:r>
              <a:rPr lang="en-US" altLang="zh-CN" sz="200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,</a:t>
            </a:r>
            <a:r>
              <a:rPr lang="en-US" altLang="zh-CN" sz="2000" kern="0" spc="-15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</a:t>
            </a:r>
            <a:r>
              <a:rPr lang="en-US" altLang="zh-CN" sz="2000" kern="0" spc="-5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</a:t>
            </a:r>
            <a:r>
              <a:rPr lang="en-US" altLang="zh-CN" sz="2000" kern="0" spc="-13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4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</a:t>
            </a:r>
            <a:r>
              <a:rPr lang="en-US" altLang="zh-CN" sz="2000" kern="0" spc="-14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</a:t>
            </a:r>
            <a:r>
              <a:rPr lang="en-US" altLang="zh-CN" sz="2000" kern="0" spc="-14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further</a:t>
            </a:r>
            <a:r>
              <a:rPr lang="en-US" altLang="zh-CN" sz="2000" kern="0" spc="-9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subd</a:t>
            </a:r>
            <a:r>
              <a:rPr lang="en-US" altLang="zh-CN" sz="2000" kern="0" spc="-7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iv</a:t>
            </a:r>
            <a:r>
              <a:rPr lang="en-US" altLang="zh-CN" sz="2000" kern="0" spc="-7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ide</a:t>
            </a:r>
            <a:r>
              <a:rPr lang="en-US" altLang="zh-CN" sz="2000" kern="0" spc="-23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40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orm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ts</a:t>
            </a:r>
            <a:r>
              <a:rPr lang="en-US" altLang="zh-CN" sz="2000" kern="0" spc="-20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</a:t>
            </a:r>
            <a:r>
              <a:rPr lang="en-US" altLang="zh-CN" sz="2000" kern="0" spc="1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ha</a:t>
            </a:r>
            <a:r>
              <a:rPr lang="en-US" altLang="zh-CN" sz="2000" kern="0" spc="-15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</a:t>
            </a:r>
            <a:r>
              <a:rPr lang="en-US" altLang="zh-CN" sz="2000" kern="0" spc="-15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</a:t>
            </a:r>
            <a:r>
              <a:rPr lang="en-US" altLang="zh-CN" sz="2000" kern="0" spc="-8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z</a:t>
            </a:r>
            <a:r>
              <a:rPr lang="en-US" altLang="zh-CN" sz="200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er</a:t>
            </a:r>
            <a:r>
              <a:rPr lang="en-US" altLang="zh-CN" sz="200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</a:t>
            </a:r>
            <a:r>
              <a:rPr lang="en-US" altLang="zh-CN" sz="200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,</a:t>
            </a:r>
          </a:p>
          <a:p>
            <a:pPr marL="400126" marR="101804" indent="0" eaLnBrk="0">
              <a:lnSpc>
                <a:spcPct val="85000"/>
              </a:lnSpc>
              <a:spcBef>
                <a:spcPts val="410"/>
              </a:spcBef>
            </a:pPr>
            <a:r>
              <a:rPr lang="en-US" altLang="zh-CN" sz="2000" kern="0" spc="-12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one,</a:t>
            </a:r>
            <a:r>
              <a:rPr lang="en-US" altLang="zh-CN" sz="2000" kern="0" spc="-16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tw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,</a:t>
            </a:r>
            <a:r>
              <a:rPr lang="en-US" altLang="zh-CN" sz="2000" kern="0" spc="-14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</a:t>
            </a:r>
            <a:r>
              <a:rPr lang="en-US" altLang="zh-CN" sz="2000" kern="0" spc="-20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thr</a:t>
            </a:r>
            <a:r>
              <a:rPr lang="en-US" altLang="zh-CN" sz="2000" kern="0" spc="-2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ee</a:t>
            </a:r>
            <a:r>
              <a:rPr lang="en-US" altLang="zh-CN" sz="2000" kern="0" spc="-15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9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oper</a:t>
            </a:r>
            <a:r>
              <a:rPr lang="en-US" altLang="zh-CN" sz="2000" kern="0" spc="-9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9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s.</a:t>
            </a:r>
            <a:r>
              <a:rPr lang="en-US" altLang="zh-CN" sz="2000" kern="0" spc="-9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Her</a:t>
            </a:r>
            <a:r>
              <a:rPr lang="en-US" altLang="zh-CN" sz="2000" kern="0" spc="-12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e,</a:t>
            </a:r>
            <a:r>
              <a:rPr lang="en-US" altLang="zh-CN" sz="2000" kern="0" spc="-11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</a:t>
            </a:r>
            <a:r>
              <a:rPr lang="en-US" altLang="zh-CN" sz="2000" kern="0" spc="-5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</a:t>
            </a:r>
            <a:r>
              <a:rPr lang="en-US" altLang="zh-CN" sz="2000" kern="0" spc="-12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omi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</a:t>
            </a:r>
            <a:r>
              <a:rPr lang="en-US" altLang="zh-CN" sz="2000" kern="0" spc="-16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</a:t>
            </a:r>
            <a:r>
              <a:rPr lang="en-US" altLang="zh-CN" sz="2000" kern="0" spc="-9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label</a:t>
            </a:r>
            <a:r>
              <a:rPr lang="en-US" altLang="zh-CN" sz="2000" kern="0" spc="-8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11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omm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en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</a:t>
            </a:r>
            <a:r>
              <a:rPr lang="en-US" altLang="zh-CN" sz="2000" kern="0" spc="-21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fie</a:t>
            </a:r>
            <a:r>
              <a:rPr lang="en-US" altLang="zh-CN" sz="2000" kern="0" spc="-4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lds</a:t>
            </a:r>
            <a:r>
              <a:rPr lang="en-US" altLang="zh-CN" sz="2000" kern="0" spc="40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</a:t>
            </a:r>
            <a:r>
              <a:rPr lang="en-US" altLang="zh-CN" sz="2000" kern="0" spc="-3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</a:t>
            </a:r>
            <a:r>
              <a:rPr lang="en-US" altLang="zh-CN" sz="2000" kern="0" spc="-13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clar</a:t>
            </a:r>
            <a:r>
              <a:rPr lang="en-US" altLang="zh-CN" sz="2000" kern="0" spc="-3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ity:</a:t>
            </a:r>
          </a:p>
          <a:p>
            <a:pPr marL="414627" marR="0" indent="0" eaLnBrk="0">
              <a:lnSpc>
                <a:spcPct val="87000"/>
              </a:lnSpc>
              <a:spcBef>
                <a:spcPts val="412"/>
              </a:spcBef>
            </a:pP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mnem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onic</a:t>
            </a:r>
          </a:p>
          <a:p>
            <a:pPr marL="414627" marR="0" indent="0" eaLnBrk="0">
              <a:lnSpc>
                <a:spcPct val="87000"/>
              </a:lnSpc>
              <a:spcBef>
                <a:spcPts val="401"/>
              </a:spcBef>
            </a:pP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mnem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onic</a:t>
            </a:r>
            <a:r>
              <a:rPr lang="en-US" altLang="zh-CN" sz="2000" kern="0" spc="2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[</a:t>
            </a:r>
            <a:r>
              <a:rPr lang="en-US" altLang="zh-CN" sz="2000" kern="0" spc="-16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des</a:t>
            </a:r>
            <a:r>
              <a:rPr lang="en-US" altLang="zh-CN" sz="2000" kern="0" spc="-50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tination</a:t>
            </a:r>
            <a:r>
              <a:rPr lang="en-US" altLang="zh-CN" sz="2000" kern="0" spc="-5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]</a:t>
            </a:r>
          </a:p>
          <a:p>
            <a:pPr marL="414627" marR="2968779" indent="0" eaLnBrk="0">
              <a:lnSpc>
                <a:spcPct val="95000"/>
              </a:lnSpc>
              <a:spcBef>
                <a:spcPts val="400"/>
              </a:spcBef>
            </a:pP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mnem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onic</a:t>
            </a:r>
            <a:r>
              <a:rPr lang="en-US" altLang="zh-CN" sz="2000" kern="0" spc="2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[</a:t>
            </a:r>
            <a:r>
              <a:rPr lang="en-US" altLang="zh-CN" sz="2000" kern="0" spc="-16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des</a:t>
            </a:r>
            <a:r>
              <a:rPr lang="en-US" altLang="zh-CN" sz="2000" kern="0" spc="-60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tination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],[</a:t>
            </a:r>
            <a:r>
              <a:rPr lang="en-US" altLang="zh-CN" sz="2000" kern="0" spc="-60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</a:t>
            </a:r>
            <a:r>
              <a:rPr lang="en-US" altLang="zh-CN" sz="2000" kern="0" spc="-60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urc</a:t>
            </a:r>
            <a:r>
              <a:rPr lang="en-US" altLang="zh-CN" sz="2000" kern="0" spc="-60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]</a:t>
            </a:r>
            <a:r>
              <a:rPr lang="en-US" altLang="zh-CN" sz="2000" kern="0" spc="936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mnem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onic</a:t>
            </a:r>
            <a:r>
              <a:rPr lang="en-US" altLang="zh-CN" sz="2000" kern="0" spc="2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[</a:t>
            </a:r>
            <a:r>
              <a:rPr lang="en-US" altLang="zh-CN" sz="2000" kern="0" spc="-65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des</a:t>
            </a:r>
            <a:r>
              <a:rPr lang="en-US" altLang="zh-CN" sz="2000" kern="0" spc="-65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tination</a:t>
            </a:r>
            <a:r>
              <a:rPr lang="en-US" altLang="zh-CN" sz="2000" kern="0" spc="-6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],[</a:t>
            </a:r>
            <a:r>
              <a:rPr lang="en-US" altLang="zh-CN" sz="2000" kern="0" spc="-65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sour</a:t>
            </a:r>
            <a:r>
              <a:rPr lang="en-US" altLang="zh-CN" sz="2000" kern="0" spc="-65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</a:t>
            </a:r>
            <a:r>
              <a:rPr lang="en-US" altLang="zh-CN" sz="2000" kern="0" spc="-65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</a:t>
            </a:r>
            <a:r>
              <a:rPr lang="en-US" altLang="zh-CN" sz="2000" kern="0" spc="-65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-</a:t>
            </a:r>
            <a:r>
              <a:rPr lang="en-US" altLang="zh-CN" sz="2000" kern="0" spc="-65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</a:t>
            </a:r>
            <a:r>
              <a:rPr lang="en-US" altLang="zh-CN" sz="2000" kern="0" spc="-6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],</a:t>
            </a:r>
            <a:r>
              <a:rPr lang="en-US" altLang="zh-CN" sz="2000" kern="0" spc="-6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[</a:t>
            </a:r>
            <a:r>
              <a:rPr lang="en-US" altLang="zh-CN" sz="2000" kern="0" spc="-65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sour</a:t>
            </a:r>
            <a:r>
              <a:rPr lang="en-US" altLang="zh-CN" sz="2000" kern="0" spc="-65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</a:t>
            </a:r>
            <a:r>
              <a:rPr lang="en-US" altLang="zh-CN" sz="2000" kern="0" spc="-65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</a:t>
            </a:r>
            <a:r>
              <a:rPr lang="en-US" altLang="zh-CN" sz="2000" kern="0" spc="-65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-</a:t>
            </a:r>
            <a:r>
              <a:rPr lang="en-US" altLang="zh-CN" sz="2000" kern="0" spc="-65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2</a:t>
            </a:r>
            <a:r>
              <a:rPr lang="en-US" altLang="zh-CN" sz="2000" kern="0" spc="-6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]</a:t>
            </a:r>
          </a:p>
          <a:p>
            <a:pPr marL="407501" marR="0" indent="-10180" eaLnBrk="0">
              <a:lnSpc>
                <a:spcPct val="84000"/>
              </a:lnSpc>
              <a:spcBef>
                <a:spcPts val="2833"/>
              </a:spcBef>
            </a:pPr>
            <a:r>
              <a:rPr lang="en-US" altLang="zh-CN" sz="2000" kern="0" spc="-3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</a:t>
            </a:r>
            <a:r>
              <a:rPr lang="en-US" altLang="zh-CN" sz="2000" kern="0" spc="-3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</a:t>
            </a:r>
            <a:r>
              <a:rPr lang="en-US" altLang="zh-CN" sz="2000" kern="0" spc="-12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giv</a:t>
            </a:r>
            <a:r>
              <a:rPr lang="en-US" altLang="zh-CN" sz="200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</a:t>
            </a:r>
            <a:r>
              <a:rPr lang="en-US" altLang="zh-CN" sz="2000" kern="0" spc="-8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add</a:t>
            </a:r>
            <a:r>
              <a:rPr lang="en-US" altLang="zh-CN" sz="200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ed</a:t>
            </a:r>
            <a:r>
              <a:rPr lang="en-US" altLang="zh-CN" sz="2000" kern="0" spc="-17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fle</a:t>
            </a:r>
            <a:r>
              <a:rPr lang="en-US" altLang="zh-CN" sz="2000" kern="0" spc="-1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xi</a:t>
            </a:r>
            <a:r>
              <a:rPr lang="en-US" altLang="zh-CN" sz="2000" kern="0" spc="-1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bili</a:t>
            </a:r>
            <a:r>
              <a:rPr lang="en-US" altLang="zh-CN" sz="2000" kern="0" spc="-1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ty</a:t>
            </a:r>
            <a:r>
              <a:rPr lang="en-US" altLang="zh-CN" sz="2000" kern="0" spc="-18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</a:t>
            </a:r>
            <a:r>
              <a:rPr lang="en-US" altLang="zh-CN" sz="2000" kern="0" spc="-10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0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ins</a:t>
            </a:r>
            <a:r>
              <a:rPr lang="en-US" altLang="zh-CN" sz="2000" kern="0" spc="-4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truct</a:t>
            </a:r>
            <a:r>
              <a:rPr lang="en-US" altLang="zh-CN" sz="2000" kern="0" spc="-4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ion</a:t>
            </a:r>
            <a:r>
              <a:rPr lang="en-US" altLang="zh-CN" sz="2000" kern="0" spc="-8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</a:t>
            </a:r>
            <a:r>
              <a:rPr lang="en-US" altLang="zh-CN" sz="2000" kern="0" spc="-7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t,</a:t>
            </a:r>
            <a:r>
              <a:rPr lang="en-US" altLang="zh-CN" sz="2000" kern="0" spc="-16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x86</a:t>
            </a:r>
            <a:r>
              <a:rPr lang="en-US" altLang="zh-CN" sz="2000" kern="0" spc="-11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</a:t>
            </a:r>
            <a:r>
              <a:rPr lang="en-US" altLang="zh-CN" sz="2000" kern="0" spc="-12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em</a:t>
            </a:r>
            <a:r>
              <a:rPr lang="en-US" altLang="zh-CN" sz="2000" kern="0" spc="-12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bly</a:t>
            </a:r>
            <a:r>
              <a:rPr lang="en-US" altLang="zh-CN" sz="2000" kern="0" spc="-1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langu</a:t>
            </a:r>
            <a:r>
              <a:rPr lang="en-US" altLang="zh-CN" sz="2000" kern="0" spc="-12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ag</a:t>
            </a:r>
            <a:r>
              <a:rPr lang="en-US" altLang="zh-CN" sz="2000" kern="0" spc="-12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</a:t>
            </a:r>
            <a:r>
              <a:rPr lang="en-US" altLang="zh-CN" sz="2000" kern="0" spc="-12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7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uses</a:t>
            </a:r>
            <a:r>
              <a:rPr lang="en-US" altLang="zh-CN" sz="2000" kern="0" spc="40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dif</a:t>
            </a:r>
            <a:r>
              <a:rPr lang="en-US" altLang="zh-CN" sz="2000" kern="0" spc="-4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</a:t>
            </a:r>
            <a:r>
              <a:rPr lang="en-US" altLang="zh-CN" sz="2000" kern="0" spc="-4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er</a:t>
            </a:r>
            <a:r>
              <a:rPr lang="en-US" altLang="zh-CN" sz="2000" kern="0" spc="-4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en</a:t>
            </a:r>
            <a:r>
              <a:rPr lang="en-US" altLang="zh-CN" sz="2000" kern="0" spc="-4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</a:t>
            </a:r>
            <a:r>
              <a:rPr lang="en-US" altLang="zh-CN" sz="2000" kern="0" spc="-20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typ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es</a:t>
            </a:r>
            <a:r>
              <a:rPr lang="en-US" altLang="zh-CN" sz="2000" kern="0" spc="-16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9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ins</a:t>
            </a:r>
            <a:r>
              <a:rPr lang="en-US" altLang="zh-CN" sz="2000" kern="0" spc="-4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truct</a:t>
            </a:r>
            <a:r>
              <a:rPr lang="en-US" altLang="zh-CN" sz="2000" kern="0" spc="-4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ion</a:t>
            </a:r>
            <a:r>
              <a:rPr lang="en-US" altLang="zh-CN" sz="2000" kern="0" spc="-8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9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oper</a:t>
            </a:r>
            <a:r>
              <a:rPr lang="en-US" altLang="zh-CN" sz="2000" kern="0" spc="-9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9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s.</a:t>
            </a:r>
            <a:r>
              <a:rPr lang="en-US" altLang="zh-CN" sz="2000" kern="0" spc="-24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21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</a:t>
            </a:r>
            <a:r>
              <a:rPr lang="en-US" altLang="zh-CN" sz="2000" kern="0" spc="-3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oll</a:t>
            </a:r>
            <a:r>
              <a:rPr lang="en-US" altLang="zh-CN" sz="2000" kern="0" spc="-3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</a:t>
            </a:r>
            <a:r>
              <a:rPr lang="en-US" altLang="zh-CN" sz="2000" kern="0" spc="-3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</a:t>
            </a:r>
            <a:r>
              <a:rPr lang="en-US" altLang="zh-CN" sz="2000" kern="0" spc="-3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ng</a:t>
            </a:r>
            <a:r>
              <a:rPr lang="en-US" altLang="zh-CN" sz="2000" kern="0" spc="-14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</a:t>
            </a:r>
            <a:r>
              <a:rPr lang="en-US" altLang="zh-CN" sz="2000" kern="0" spc="-13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4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easi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es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</a:t>
            </a:r>
            <a:r>
              <a:rPr lang="en-US" altLang="zh-CN" sz="2000" kern="0" spc="-15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</a:t>
            </a:r>
            <a:r>
              <a:rPr lang="en-US" altLang="zh-CN" sz="2000" kern="0" spc="200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use:</a:t>
            </a:r>
          </a:p>
          <a:p>
            <a:pPr marL="413863" marR="2748289" indent="0" eaLnBrk="0">
              <a:lnSpc>
                <a:spcPct val="63000"/>
              </a:lnSpc>
              <a:spcBef>
                <a:spcPts val="440"/>
              </a:spcBef>
            </a:pP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•</a:t>
            </a:r>
            <a:r>
              <a:rPr lang="en-US" altLang="zh-CN" sz="2000" kern="0" spc="75" noProof="0" dirty="0" smtClean="0"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 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edi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—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uses</a:t>
            </a:r>
            <a:r>
              <a:rPr lang="en-US" altLang="zh-CN" sz="2000" kern="0" spc="-10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2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numer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ic</a:t>
            </a:r>
            <a:r>
              <a:rPr lang="en-US" altLang="zh-CN" sz="2000" kern="0" spc="-10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li</a:t>
            </a:r>
            <a:r>
              <a:rPr lang="en-US" altLang="zh-CN" sz="2000" kern="0" spc="-3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</a:t>
            </a:r>
            <a:r>
              <a:rPr lang="en-US" altLang="zh-CN" sz="2000" kern="0" spc="-3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er</a:t>
            </a:r>
            <a:r>
              <a:rPr lang="en-US" altLang="zh-CN" sz="2000" kern="0" spc="-3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al</a:t>
            </a:r>
            <a:r>
              <a:rPr lang="en-US" altLang="zh-CN" sz="2000" kern="0" spc="-8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</a:t>
            </a:r>
            <a:r>
              <a:rPr lang="en-US" altLang="zh-CN" sz="200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xpr</a:t>
            </a:r>
            <a:r>
              <a:rPr lang="en-US" altLang="zh-CN" sz="200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es</a:t>
            </a:r>
            <a:r>
              <a:rPr lang="en-US" altLang="zh-CN" sz="200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si</a:t>
            </a:r>
            <a:r>
              <a:rPr lang="en-US" altLang="zh-CN" sz="200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</a:t>
            </a:r>
            <a:r>
              <a:rPr lang="en-US" altLang="zh-CN" sz="2000" kern="0" spc="40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15" baseline="0" noProof="0" dirty="0" smtClean="0">
                <a:solidFill>
                  <a:srgbClr val="000000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•</a:t>
            </a:r>
            <a:r>
              <a:rPr lang="en-US" altLang="zh-CN" sz="2000" kern="0" spc="-11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</a:t>
            </a:r>
            <a:r>
              <a:rPr lang="en-US" altLang="zh-CN" sz="2000" kern="0" spc="-11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egis</a:t>
            </a:r>
            <a:r>
              <a:rPr lang="en-US" altLang="zh-CN" sz="2000" kern="0" spc="-11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</a:t>
            </a:r>
            <a:r>
              <a:rPr lang="en-US" altLang="zh-CN" sz="2000" kern="0" spc="-11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er</a:t>
            </a:r>
            <a:r>
              <a:rPr lang="en-US" altLang="zh-CN" sz="2000" kern="0" spc="-115" baseline="0" noProof="0" dirty="0" smtClean="0">
                <a:solidFill>
                  <a:srgbClr val="000000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—</a:t>
            </a:r>
            <a:r>
              <a:rPr lang="en-US" altLang="zh-CN" sz="2000" kern="0" spc="-11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uses</a:t>
            </a:r>
            <a:r>
              <a:rPr lang="en-US" altLang="zh-CN" sz="2000" kern="0" spc="-10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2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named</a:t>
            </a:r>
            <a:r>
              <a:rPr lang="en-US" altLang="zh-CN" sz="2000" kern="0" spc="-10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</a:t>
            </a:r>
            <a:r>
              <a:rPr lang="en-US" altLang="zh-CN" sz="2000" kern="0" spc="-7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egis</a:t>
            </a:r>
            <a:r>
              <a:rPr lang="en-US" altLang="zh-CN" sz="2000" kern="0" spc="-7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</a:t>
            </a:r>
            <a:r>
              <a:rPr lang="en-US" altLang="zh-CN" sz="2000" kern="0" spc="-7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er</a:t>
            </a:r>
            <a:r>
              <a:rPr lang="en-US" altLang="zh-CN" sz="2000" kern="0" spc="-3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2000" kern="0" spc="-15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</a:t>
            </a:r>
            <a:r>
              <a:rPr lang="en-US" altLang="zh-CN" sz="2000" kern="0" spc="-14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8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CPU</a:t>
            </a:r>
          </a:p>
          <a:p>
            <a:pPr marL="413863" marR="0" indent="0" eaLnBrk="0">
              <a:lnSpc>
                <a:spcPct val="57000"/>
              </a:lnSpc>
              <a:spcBef>
                <a:spcPts val="414"/>
              </a:spcBef>
            </a:pP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•</a:t>
            </a:r>
            <a:r>
              <a:rPr lang="en-US" altLang="zh-CN" sz="2000" kern="0" spc="75" noProof="0" dirty="0" smtClean="0"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 </a:t>
            </a:r>
            <a:r>
              <a:rPr lang="en-US" altLang="zh-CN" sz="2000" kern="0" spc="-8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Memory</a:t>
            </a:r>
            <a:r>
              <a:rPr lang="en-US" altLang="zh-CN" sz="2000" kern="0" spc="-85" baseline="0" noProof="0" dirty="0" smtClean="0">
                <a:solidFill>
                  <a:srgbClr val="000000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—</a:t>
            </a:r>
            <a:r>
              <a:rPr lang="en-US" altLang="zh-CN" sz="2000" kern="0" spc="-8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</a:t>
            </a:r>
            <a:r>
              <a:rPr lang="en-US" altLang="zh-CN" sz="2000" kern="0" spc="-8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</a:t>
            </a:r>
            <a:r>
              <a:rPr lang="en-US" altLang="zh-CN" sz="2000" kern="0" spc="-8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</a:t>
            </a:r>
            <a:r>
              <a:rPr lang="en-US" altLang="zh-CN" sz="2000" kern="0" spc="-8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er</a:t>
            </a:r>
            <a:r>
              <a:rPr lang="en-US" altLang="zh-CN" sz="2000" kern="0" spc="-8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enc</a:t>
            </a:r>
            <a:r>
              <a:rPr lang="en-US" altLang="zh-CN" sz="2000" kern="0" spc="-8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es</a:t>
            </a:r>
            <a:r>
              <a:rPr lang="en-US" altLang="zh-CN" sz="2000" kern="0" spc="-11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mem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y</a:t>
            </a:r>
            <a:r>
              <a:rPr lang="en-US" altLang="zh-CN" sz="2000" kern="0" spc="-11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oc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6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tion</a:t>
            </a:r>
          </a:p>
        </p:txBody>
      </p:sp>
    </p:spTree>
    <p:extLst>
      <p:ext uri="{C2039D6F-F1C5-433D-16F0-A979EACF21E5}"/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363A15AA-1497-4280-0513-258B2B14FD54"/>
          <p:cNvPicPr>
            <a:picLocks noChangeAspect="1"/>
          </p:cNvPicPr>
          <p:nvPr/>
        </p:nvPicPr>
        <p:blipFill>
          <a:blip r:embed="rId2" cstate="print">
            <a:extLst>
              <a:ext uri="{0B7F8F8C-AEFC-4DD3-6AB0-39FF30235340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8"/>
          <p:cNvSpPr txBox="1"/>
          <p:nvPr/>
        </p:nvSpPr>
        <p:spPr>
          <a:xfrm>
            <a:off x="562129" y="285898"/>
            <a:ext cx="7696201" cy="2247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085807" marR="0" indent="0" eaLnBrk="0">
              <a:lnSpc>
                <a:spcPct val="82000"/>
              </a:lnSpc>
            </a:pPr>
            <a:r>
              <a:rPr lang="en-US" altLang="zh-CN" sz="3950" kern="0" spc="-70" baseline="0" b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MOV</a:t>
            </a:r>
            <a:r>
              <a:rPr lang="en-US" altLang="zh-CN" sz="3950" kern="0" spc="145" b="1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950" kern="0" spc="0" baseline="0" b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Instructio</a:t>
            </a:r>
            <a:r>
              <a:rPr lang="en-US" altLang="zh-CN" sz="3950" kern="0" spc="0" baseline="0" b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</a:t>
            </a:r>
          </a:p>
          <a:p>
            <a:pPr marL="338064" marR="0" indent="-338064" eaLnBrk="0">
              <a:lnSpc>
                <a:spcPct val="93000"/>
              </a:lnSpc>
              <a:spcBef>
                <a:spcPts val="1459"/>
              </a:spcBef>
            </a:pPr>
            <a:r>
              <a:rPr lang="en-US" altLang="zh-CN" sz="200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135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0" kern="0" spc="5" noProof="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kern="0" spc="5" noProof="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ins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tru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ctio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0" kern="0" spc="-10" noProof="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ies</a:t>
            </a:r>
            <a:r>
              <a:rPr lang="en-US" altLang="zh-CN" sz="2000" kern="0" spc="20" noProof="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ata</a:t>
            </a:r>
            <a:r>
              <a:rPr lang="en-US" altLang="zh-CN" sz="2000" kern="0" spc="40" noProof="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000" kern="0" spc="-10" noProof="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0" kern="0" spc="45" noProof="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so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ce</a:t>
            </a:r>
            <a:r>
              <a:rPr lang="en-US" altLang="zh-CN" sz="2000" kern="0" spc="5" noProof="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er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an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0" kern="0" spc="-10" noProof="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2000" kern="0" spc="50" noProof="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0" kern="0" spc="10" noProof="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estin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atio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0" kern="0" spc="400" noProof="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er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an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d.</a:t>
            </a:r>
          </a:p>
          <a:p>
            <a:pPr marL="339591" marR="93364" indent="-339575" eaLnBrk="0">
              <a:lnSpc>
                <a:spcPct val="95000"/>
              </a:lnSpc>
              <a:spcBef>
                <a:spcPts val="887"/>
              </a:spcBef>
            </a:pPr>
            <a:r>
              <a:rPr lang="en-US" altLang="zh-CN" sz="200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146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Its</a:t>
            </a:r>
            <a:r>
              <a:rPr lang="en-US" altLang="zh-CN" sz="2000" kern="0" spc="-8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</a:t>
            </a:r>
            <a:r>
              <a:rPr lang="en-US" altLang="zh-CN" sz="2000" kern="0" spc="-12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asi</a:t>
            </a:r>
            <a:r>
              <a:rPr lang="en-US" altLang="zh-CN" sz="2000" kern="0" spc="-12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</a:t>
            </a:r>
            <a:r>
              <a:rPr lang="en-US" altLang="zh-CN" sz="2000" kern="0" spc="-19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</a:t>
            </a:r>
            <a:r>
              <a:rPr lang="en-US" altLang="zh-CN" sz="2000" kern="0" spc="-1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orma</a:t>
            </a:r>
            <a:r>
              <a:rPr lang="en-US" altLang="zh-CN" sz="2000" kern="0" spc="-1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</a:t>
            </a:r>
            <a:r>
              <a:rPr lang="en-US" altLang="zh-CN" sz="2000" kern="0" spc="-11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sh</a:t>
            </a:r>
            <a:r>
              <a:rPr lang="en-US" altLang="zh-CN" sz="2000" kern="0" spc="-12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</a:t>
            </a:r>
            <a:r>
              <a:rPr lang="en-US" altLang="zh-CN" sz="2000" kern="0" spc="-12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</a:t>
            </a:r>
            <a:r>
              <a:rPr lang="en-US" altLang="zh-CN" sz="2000" kern="0" spc="-12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</a:t>
            </a:r>
            <a:r>
              <a:rPr lang="en-US" altLang="zh-CN" sz="2000" kern="0" spc="-15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</a:t>
            </a:r>
            <a:r>
              <a:rPr lang="en-US" altLang="zh-CN" sz="2000" kern="0" spc="-14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he</a:t>
            </a:r>
            <a:r>
              <a:rPr lang="en-US" altLang="zh-CN" sz="2000" kern="0" spc="-18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fir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</a:t>
            </a:r>
            <a:r>
              <a:rPr lang="en-US" altLang="zh-CN" sz="2000" kern="0" spc="-10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op</a:t>
            </a:r>
            <a:r>
              <a:rPr lang="en-US" altLang="zh-CN" sz="2000" kern="0" spc="-7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er</a:t>
            </a:r>
            <a:r>
              <a:rPr lang="en-US" altLang="zh-CN" sz="2000" kern="0" spc="-7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</a:t>
            </a:r>
            <a:r>
              <a:rPr lang="en-US" altLang="zh-CN" sz="2000" kern="0" spc="-7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</a:t>
            </a:r>
            <a:r>
              <a:rPr lang="en-US" altLang="zh-CN" sz="2000" kern="0" spc="-11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-19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</a:t>
            </a:r>
            <a:r>
              <a:rPr lang="en-US" altLang="zh-CN" sz="2000" kern="0" spc="-14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des</a:t>
            </a:r>
            <a:r>
              <a:rPr lang="en-US" altLang="zh-CN" sz="2000" kern="0" spc="-5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tina</a:t>
            </a:r>
            <a:r>
              <a:rPr lang="en-US" altLang="zh-CN" sz="2000" kern="0" spc="-5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tion</a:t>
            </a:r>
            <a:r>
              <a:rPr lang="en-US" altLang="zh-CN" sz="2000" kern="0" spc="-11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</a:t>
            </a:r>
            <a:r>
              <a:rPr lang="en-US" altLang="zh-CN" sz="2000" kern="0" spc="-10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</a:t>
            </a:r>
            <a:r>
              <a:rPr lang="en-US" altLang="zh-CN" sz="2000" kern="0" spc="-15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40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3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sec</a:t>
            </a:r>
            <a:r>
              <a:rPr lang="en-US" altLang="zh-CN" sz="2000" kern="0" spc="-13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</a:t>
            </a:r>
            <a:r>
              <a:rPr lang="en-US" altLang="zh-CN" sz="2000" kern="0" spc="-13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</a:t>
            </a:r>
            <a:r>
              <a:rPr lang="en-US" altLang="zh-CN" sz="2000" kern="0" spc="-170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op</a:t>
            </a:r>
            <a:r>
              <a:rPr lang="en-US" altLang="zh-CN" sz="2000" kern="0" spc="-7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er</a:t>
            </a:r>
            <a:r>
              <a:rPr lang="en-US" altLang="zh-CN" sz="2000" kern="0" spc="-7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</a:t>
            </a:r>
            <a:r>
              <a:rPr lang="en-US" altLang="zh-CN" sz="2000" kern="0" spc="-75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</a:t>
            </a:r>
            <a:r>
              <a:rPr lang="en-US" altLang="zh-CN" sz="2000" kern="0" spc="-11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-19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</a:t>
            </a:r>
            <a:r>
              <a:rPr lang="en-US" altLang="zh-CN" sz="2000" kern="0" spc="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</a:t>
            </a:r>
            <a:r>
              <a:rPr lang="en-US" altLang="zh-CN" sz="2000" kern="0" spc="-14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9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sou</a:t>
            </a:r>
            <a:r>
              <a:rPr lang="en-US" altLang="zh-CN" sz="2000" kern="0" spc="-9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</a:t>
            </a:r>
            <a:r>
              <a:rPr lang="en-US" altLang="zh-CN" sz="2000" kern="0" spc="-9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</a:t>
            </a:r>
            <a:r>
              <a:rPr lang="en-US" altLang="zh-CN" sz="2000" kern="0" spc="-9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e:</a:t>
            </a:r>
          </a:p>
          <a:p>
            <a:pPr marL="922544" marR="0" indent="0" eaLnBrk="0">
              <a:lnSpc>
                <a:spcPct val="87000"/>
              </a:lnSpc>
              <a:spcBef>
                <a:spcPts val="917"/>
              </a:spcBef>
            </a:pPr>
            <a:r>
              <a:rPr lang="en-US" altLang="zh-CN" sz="2000" kern="0" spc="-21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MO</a:t>
            </a:r>
            <a:r>
              <a:rPr lang="en-US" altLang="zh-CN" sz="2000" kern="0" spc="-21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</a:t>
            </a:r>
            <a:r>
              <a:rPr lang="en-US" altLang="zh-CN" sz="2000" kern="0" spc="-135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des</a:t>
            </a:r>
            <a:r>
              <a:rPr lang="en-US" altLang="zh-CN" sz="2000" kern="0" spc="-60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tination,</a:t>
            </a:r>
            <a:r>
              <a:rPr lang="en-US" altLang="zh-CN" sz="2000" kern="0" spc="-175" i="1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sou</a:t>
            </a:r>
            <a:r>
              <a:rPr lang="en-US" altLang="zh-CN" sz="2000" kern="0" spc="-105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rc</a:t>
            </a:r>
            <a:r>
              <a:rPr lang="en-US" altLang="zh-CN" sz="2000" kern="0" spc="-105" baseline="0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</a:t>
            </a:r>
          </a:p>
        </p:txBody>
      </p:sp>
      <p:pic>
        <p:nvPicPr>
          <p:cNvPr id="9" name="60317F92-F30B-478D-C601-80B753885E5E"/>
          <p:cNvPicPr>
            <a:picLocks noChangeAspect="1"/>
          </p:cNvPicPr>
          <p:nvPr/>
        </p:nvPicPr>
        <p:blipFill>
          <a:blip r:embed="rId3" cstate="print">
            <a:extLst>
              <a:ext uri="{7D689395-D8C6-4386-CC24-E83149B4CA8B}"/>
            </a:extLst>
          </a:blip>
          <a:stretch>
            <a:fillRect/>
          </a:stretch>
        </p:blipFill>
        <p:spPr>
          <a:xfrm>
            <a:off x="76200" y="2847975"/>
            <a:ext cx="8734426" cy="3248025"/>
          </a:xfrm>
          <a:prstGeom prst="rect">
            <a:avLst/>
          </a:prstGeom>
        </p:spPr>
      </p:pic>
    </p:spTree>
    <p:extLst>
      <p:ext uri="{B138B72B-4BE1-4BEC-ED10-9A82AD9F6BFF}"/>
    </p:extLst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43C8736-2180-437B-8912-4FE78B8A20CD"/>
          <p:cNvPicPr>
            <a:picLocks noChangeAspect="1"/>
          </p:cNvPicPr>
          <p:nvPr/>
        </p:nvPicPr>
        <p:blipFill>
          <a:blip r:embed="rId2" cstate="print">
            <a:extLst>
              <a:ext uri="{440931BB-CEE7-4C6B-63E3-FDC00494F660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C329FF56-1CB4-4567-1635-FC344AD4EFB4"/>
          <p:cNvPicPr>
            <a:picLocks noChangeAspect="1"/>
          </p:cNvPicPr>
          <p:nvPr/>
        </p:nvPicPr>
        <p:blipFill>
          <a:blip r:embed="rId3" cstate="print">
            <a:extLst>
              <a:ext uri="{0A3DEE97-55A1-4FE6-0F0D-656EC0093D75}"/>
            </a:extLst>
          </a:blip>
          <a:stretch>
            <a:fillRect/>
          </a:stretch>
        </p:blipFill>
        <p:spPr>
          <a:xfrm>
            <a:off x="97536" y="304800"/>
            <a:ext cx="8953500" cy="6410325"/>
          </a:xfrm>
          <a:prstGeom prst="rect">
            <a:avLst/>
          </a:prstGeom>
        </p:spPr>
      </p:pic>
      <p:sp>
        <p:nvSpPr>
          <p:cNvPr id="12" name="TextBox12"/>
          <p:cNvSpPr txBox="1"/>
          <p:nvPr/>
        </p:nvSpPr>
        <p:spPr>
          <a:xfrm>
            <a:off x="570782" y="2927616"/>
            <a:ext cx="2463800" cy="241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1000"/>
              </a:lnSpc>
            </a:pPr>
            <a:r>
              <a:rPr lang="en-US" altLang="zh-CN" sz="2000" kern="0" spc="-20" baseline="0" b="1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Overlapping</a:t>
            </a:r>
            <a:r>
              <a:rPr lang="en-US" altLang="zh-CN" sz="2000" kern="0" spc="55" b="1" i="1" noProof="0" dirty="0" smtClean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b="1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</a:t>
            </a:r>
            <a:r>
              <a:rPr lang="en-US" altLang="zh-CN" sz="2000" kern="0" spc="-30" baseline="0" b="1" i="1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alues:</a:t>
            </a:r>
          </a:p>
        </p:txBody>
      </p:sp>
    </p:spTree>
    <p:extLst>
      <p:ext uri="{BE32260A-C464-4A94-49D9-2399DBE4ECE3}"/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DBD28FB-0CD2-4589-7862-ED09D9E1DB8A"/>
          <p:cNvPicPr>
            <a:picLocks noChangeAspect="1"/>
          </p:cNvPicPr>
          <p:nvPr/>
        </p:nvPicPr>
        <p:blipFill>
          <a:blip r:embed="rId2" cstate="print">
            <a:extLst>
              <a:ext uri="{A4D6BA02-9B6E-44FB-757A-F58E4C5149DE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Box14"/>
          <p:cNvSpPr txBox="1"/>
          <p:nvPr/>
        </p:nvSpPr>
        <p:spPr>
          <a:xfrm>
            <a:off x="559319" y="5132350"/>
            <a:ext cx="1143000" cy="317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2400" kern="0" spc="-9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Solut</a:t>
            </a:r>
            <a:r>
              <a:rPr lang="en-US" altLang="zh-CN" sz="2400" kern="0" spc="-9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ion</a:t>
            </a:r>
            <a:r>
              <a:rPr lang="en-US" altLang="zh-CN" sz="2400" kern="0" spc="-90" baseline="0" noProof="0" dirty="0" smtClean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</a:t>
            </a:r>
          </a:p>
        </p:txBody>
      </p:sp>
      <p:pic>
        <p:nvPicPr>
          <p:cNvPr id="15" name="E06B6078-679D-4274-3149-61BC7138904B"/>
          <p:cNvPicPr>
            <a:picLocks noChangeAspect="1"/>
          </p:cNvPicPr>
          <p:nvPr/>
        </p:nvPicPr>
        <p:blipFill>
          <a:blip r:embed="rId3" cstate="print">
            <a:extLst>
              <a:ext uri="{F3FC696E-1CBA-4E04-AC08-32BC54D64C5A}"/>
            </a:extLst>
          </a:blip>
          <a:stretch>
            <a:fillRect/>
          </a:stretch>
        </p:blipFill>
        <p:spPr>
          <a:xfrm>
            <a:off x="27432" y="0"/>
            <a:ext cx="9020176" cy="4800600"/>
          </a:xfrm>
          <a:prstGeom prst="rect">
            <a:avLst/>
          </a:prstGeom>
        </p:spPr>
      </p:pic>
      <p:pic>
        <p:nvPicPr>
          <p:cNvPr id="16" name="6E9C152D-938E-4F7C-C31B-31E680792301"/>
          <p:cNvPicPr>
            <a:picLocks noChangeAspect="1"/>
          </p:cNvPicPr>
          <p:nvPr/>
        </p:nvPicPr>
        <p:blipFill>
          <a:blip r:embed="rId4" cstate="print">
            <a:extLst>
              <a:ext uri="{00D2BCB5-29B5-46EA-FA0C-FF80F5054DAA}"/>
            </a:extLst>
          </a:blip>
          <a:stretch>
            <a:fillRect/>
          </a:stretch>
        </p:blipFill>
        <p:spPr>
          <a:xfrm>
            <a:off x="0" y="5562600"/>
            <a:ext cx="8448676" cy="914400"/>
          </a:xfrm>
          <a:prstGeom prst="rect">
            <a:avLst/>
          </a:prstGeom>
        </p:spPr>
      </p:pic>
    </p:spTree>
    <p:extLst>
      <p:ext uri="{54CD639C-EB89-4A60-0493-125F6221CC7F}"/>
    </p:extLst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4596918F-626C-48C5-66C5-B900FAEA3D1D"/>
          <p:cNvPicPr>
            <a:picLocks noChangeAspect="1"/>
          </p:cNvPicPr>
          <p:nvPr/>
        </p:nvPicPr>
        <p:blipFill>
          <a:blip r:embed="rId2" cstate="print">
            <a:extLst>
              <a:ext uri="{90FE8828-71EE-4743-EAE6-05CD1842B85F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59022893-76BD-4773-D9F3-E3DD35B31383}"/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8DDF5674-F47B-4584-1CF3-C1E1F8D75E2A"/>
          <p:cNvPicPr>
            <a:picLocks noChangeAspect="1"/>
          </p:cNvPicPr>
          <p:nvPr/>
        </p:nvPicPr>
        <p:blipFill>
          <a:blip r:embed="rId2" cstate="print">
            <a:extLst>
              <a:ext uri="{B34ABEBB-6703-4F59-3FA2-005B95A5F233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958DF050-E1A6-4040-26A7-0027EDE4A0F8}"/>
    </p:extLst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5744BEA2-9B4C-4E3C-76E5-7D5578737D2E"/>
          <p:cNvPicPr>
            <a:picLocks noChangeAspect="1"/>
          </p:cNvPicPr>
          <p:nvPr/>
        </p:nvPicPr>
        <p:blipFill>
          <a:blip r:embed="rId2" cstate="print">
            <a:extLst>
              <a:ext uri="{217592F8-AE0E-412F-8505-E11DB8AFC4E6}"/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E79A7FD9-D31B-4E7E-5A49-CD8E5330EFB0}"/>
    </p:extLst>
  </p:cSld>
  <p:clrMapOvr>
    <a:masterClrMapping/>
  </p:clrMapOvr>
</p:sld>
</file>

<file path=ppt/theme/theme1.xml><?xml version="1.0" encoding="utf-8"?>
<a:theme xmlns:a="http://schemas.openxmlformats.org/drawingml/2006/main" name="4F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  <a:font typeface="Sylfaen" script="Geor"/>
      </a:majorFont>
      <a:minorFont>
        <a:latin typeface="Calibri" panose="020F0502020204030204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  <a:font typeface="Sylfaen" script="Geo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12D07E4C-9262-492D-6945-0391CDDB2EE3}"/>
  </a:extLst>
</a:theme>
</file>